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4" r:id="rId13"/>
    <p:sldId id="703" r:id="rId14"/>
    <p:sldId id="709" r:id="rId15"/>
    <p:sldId id="705" r:id="rId16"/>
    <p:sldId id="708" r:id="rId17"/>
    <p:sldId id="698" r:id="rId18"/>
    <p:sldId id="707" r:id="rId19"/>
    <p:sldId id="706" r:id="rId20"/>
    <p:sldId id="687" r:id="rId21"/>
    <p:sldId id="688" r:id="rId22"/>
    <p:sldId id="689" r:id="rId23"/>
    <p:sldId id="690" r:id="rId24"/>
    <p:sldId id="685" r:id="rId25"/>
    <p:sldId id="693" r:id="rId26"/>
    <p:sldId id="699" r:id="rId27"/>
    <p:sldId id="710" r:id="rId28"/>
    <p:sldId id="692" r:id="rId29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 varScale="1">
        <p:scale>
          <a:sx n="71" d="100"/>
          <a:sy n="71" d="100"/>
        </p:scale>
        <p:origin x="411" y="51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0.99199999999999999</c:v>
                </c:pt>
                <c:pt idx="1">
                  <c:v>0.98899999999999999</c:v>
                </c:pt>
                <c:pt idx="2">
                  <c:v>0.98299999999999998</c:v>
                </c:pt>
                <c:pt idx="3">
                  <c:v>0.98899999999999999</c:v>
                </c:pt>
                <c:pt idx="4">
                  <c:v>0.99199999999999999</c:v>
                </c:pt>
                <c:pt idx="5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0.94599999999999995</c:v>
                </c:pt>
                <c:pt idx="1">
                  <c:v>0.92100000000000004</c:v>
                </c:pt>
                <c:pt idx="2">
                  <c:v>0.93600000000000005</c:v>
                </c:pt>
                <c:pt idx="3">
                  <c:v>0.92500000000000004</c:v>
                </c:pt>
                <c:pt idx="4">
                  <c:v>0.9</c:v>
                </c:pt>
                <c:pt idx="5">
                  <c:v>0.94399999999999995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0.97399999999999998</c:v>
                </c:pt>
                <c:pt idx="1">
                  <c:v>0.96599999999999997</c:v>
                </c:pt>
                <c:pt idx="2">
                  <c:v>0.97099999999999997</c:v>
                </c:pt>
                <c:pt idx="3">
                  <c:v>0.96899999999999997</c:v>
                </c:pt>
                <c:pt idx="4">
                  <c:v>0.95299999999999996</c:v>
                </c:pt>
                <c:pt idx="5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92D1-689F-CA9B-B5FC-9D3CFC5A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462173-3397-F9A0-19BA-0100E31DA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9A9E9-9D36-1905-03C1-5650A30B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4B83E-8067-968F-CAAA-A3A5A2DF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393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65B7-771B-853C-207A-AA012B6F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D9F9F-F7CC-250D-C8C7-EB6288403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5F68F-B89F-FA2A-00F5-4607B5F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A701B-560A-B071-AA75-046285022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945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F4A7-86B7-B7DC-2285-98BFB56E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AF04FE-EA68-6EA1-8BCD-0951FBB8C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BA351-BAA0-7186-1D95-9B2C3E07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229A6-2885-7328-F46F-7D6EFD619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5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D3A0-4EFD-2758-C5D4-8E8D5627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D0CD52-174A-D591-42C6-7E631A70F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B9B02-3367-DDC5-9A53-C5AADE9D4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88790-B38D-8178-55B4-3545DDBDF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352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0C08-B13C-8AEC-5ABB-7A1B9226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48A04-E557-F433-6875-DFB24DA1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CC3680-D373-2B99-44BD-0587A74B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8BF47-D7F2-0BCD-E2ED-C4EF1DBEB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6001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A724-11FB-F3AD-41C2-E56195FF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D24BB-3EA9-5875-6ECA-B4643563C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73DAA-31B2-7F09-4428-7B3C9A06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97C9D-BCE9-F0CD-B603-477DBAE3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7726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F1E0-098E-AAC5-3D27-6F8DD7D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6FC3614-4F5C-FD04-248E-C6BBC494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59823"/>
            <a:ext cx="3731670" cy="331579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4780C09B-4F8E-0B25-63CC-8DFC04B8D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9352A-6080-599A-8C9D-867F8D8B1A4C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845A4-7336-FE88-849C-EA7889A9F58F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D62DF-C3CA-3CFE-B06B-4B7085DDA22C}"/>
              </a:ext>
            </a:extLst>
          </p:cNvPr>
          <p:cNvSpPr txBox="1"/>
          <p:nvPr/>
        </p:nvSpPr>
        <p:spPr>
          <a:xfrm>
            <a:off x="4139952" y="491043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B731B-4D6E-A667-C8C1-42842F53F10F}"/>
              </a:ext>
            </a:extLst>
          </p:cNvPr>
          <p:cNvSpPr txBox="1"/>
          <p:nvPr/>
        </p:nvSpPr>
        <p:spPr>
          <a:xfrm>
            <a:off x="871048" y="2249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B63C-0757-2A6A-C114-70CE2D641984}"/>
              </a:ext>
            </a:extLst>
          </p:cNvPr>
          <p:cNvSpPr txBox="1"/>
          <p:nvPr/>
        </p:nvSpPr>
        <p:spPr>
          <a:xfrm>
            <a:off x="1266869" y="26451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B70B6-FB5B-E89F-D9EC-5CACEE6D01BA}"/>
              </a:ext>
            </a:extLst>
          </p:cNvPr>
          <p:cNvSpPr txBox="1"/>
          <p:nvPr/>
        </p:nvSpPr>
        <p:spPr>
          <a:xfrm>
            <a:off x="1663136" y="3040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ADD9-FBC9-ED5B-17B4-61897F992B89}"/>
              </a:ext>
            </a:extLst>
          </p:cNvPr>
          <p:cNvSpPr txBox="1"/>
          <p:nvPr/>
        </p:nvSpPr>
        <p:spPr>
          <a:xfrm>
            <a:off x="2058957" y="33987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89CB6-DD1C-F6F8-0F61-F5EDBE1D3C88}"/>
              </a:ext>
            </a:extLst>
          </p:cNvPr>
          <p:cNvSpPr txBox="1"/>
          <p:nvPr/>
        </p:nvSpPr>
        <p:spPr>
          <a:xfrm>
            <a:off x="2418997" y="37938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A3778-CA0F-7764-AB43-875BF42CF442}"/>
              </a:ext>
            </a:extLst>
          </p:cNvPr>
          <p:cNvSpPr txBox="1"/>
          <p:nvPr/>
        </p:nvSpPr>
        <p:spPr>
          <a:xfrm>
            <a:off x="2779544" y="41764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D54D4-207A-37C9-5905-D0B2FF03C457}"/>
              </a:ext>
            </a:extLst>
          </p:cNvPr>
          <p:cNvSpPr txBox="1"/>
          <p:nvPr/>
        </p:nvSpPr>
        <p:spPr>
          <a:xfrm>
            <a:off x="3168221" y="44946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81CAE-1F28-2DA5-848D-9D7837C9B71F}"/>
              </a:ext>
            </a:extLst>
          </p:cNvPr>
          <p:cNvSpPr txBox="1"/>
          <p:nvPr/>
        </p:nvSpPr>
        <p:spPr>
          <a:xfrm>
            <a:off x="826628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C8286-0E45-0F06-1CA4-72755FF74E85}"/>
              </a:ext>
            </a:extLst>
          </p:cNvPr>
          <p:cNvSpPr txBox="1"/>
          <p:nvPr/>
        </p:nvSpPr>
        <p:spPr>
          <a:xfrm>
            <a:off x="1233921" y="49034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B5F31-04DD-4AE0-0032-61EE556B5746}"/>
              </a:ext>
            </a:extLst>
          </p:cNvPr>
          <p:cNvSpPr txBox="1"/>
          <p:nvPr/>
        </p:nvSpPr>
        <p:spPr>
          <a:xfrm>
            <a:off x="1638665" y="4911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25B6C-222C-8440-2784-5CFB54B9832B}"/>
              </a:ext>
            </a:extLst>
          </p:cNvPr>
          <p:cNvSpPr txBox="1"/>
          <p:nvPr/>
        </p:nvSpPr>
        <p:spPr>
          <a:xfrm>
            <a:off x="2394309" y="49082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B667A-3B4B-D579-BDEF-F267AAC02993}"/>
              </a:ext>
            </a:extLst>
          </p:cNvPr>
          <p:cNvSpPr txBox="1"/>
          <p:nvPr/>
        </p:nvSpPr>
        <p:spPr>
          <a:xfrm>
            <a:off x="2808120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0.20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A902C-DCF0-95F8-0748-D02C5C03E29E}"/>
              </a:ext>
            </a:extLst>
          </p:cNvPr>
          <p:cNvSpPr txBox="1"/>
          <p:nvPr/>
        </p:nvSpPr>
        <p:spPr>
          <a:xfrm>
            <a:off x="3204448" y="4902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2735B-F4A0-861C-DDBF-25018F558538}"/>
              </a:ext>
            </a:extLst>
          </p:cNvPr>
          <p:cNvSpPr txBox="1"/>
          <p:nvPr/>
        </p:nvSpPr>
        <p:spPr>
          <a:xfrm>
            <a:off x="871048" y="2049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3D0EC-B04E-BF87-BF13-077A1BB1A65F}"/>
              </a:ext>
            </a:extLst>
          </p:cNvPr>
          <p:cNvSpPr txBox="1"/>
          <p:nvPr/>
        </p:nvSpPr>
        <p:spPr>
          <a:xfrm>
            <a:off x="1266869" y="24449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10A2C-2384-C2BC-1490-E15833759EB4}"/>
              </a:ext>
            </a:extLst>
          </p:cNvPr>
          <p:cNvSpPr txBox="1"/>
          <p:nvPr/>
        </p:nvSpPr>
        <p:spPr>
          <a:xfrm>
            <a:off x="1663136" y="2840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E7C3E-73ED-26A6-38DA-98FFAAB757E5}"/>
              </a:ext>
            </a:extLst>
          </p:cNvPr>
          <p:cNvSpPr txBox="1"/>
          <p:nvPr/>
        </p:nvSpPr>
        <p:spPr>
          <a:xfrm>
            <a:off x="2058957" y="3198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D215A-D4AB-9D25-40AE-3A596EE543FC}"/>
              </a:ext>
            </a:extLst>
          </p:cNvPr>
          <p:cNvSpPr txBox="1"/>
          <p:nvPr/>
        </p:nvSpPr>
        <p:spPr>
          <a:xfrm>
            <a:off x="2418997" y="35935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165B0-3180-F94E-2869-F815C354387C}"/>
              </a:ext>
            </a:extLst>
          </p:cNvPr>
          <p:cNvSpPr txBox="1"/>
          <p:nvPr/>
        </p:nvSpPr>
        <p:spPr>
          <a:xfrm>
            <a:off x="2779544" y="39762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3AB27-362B-3DD9-7FDD-9D21001096FB}"/>
              </a:ext>
            </a:extLst>
          </p:cNvPr>
          <p:cNvSpPr txBox="1"/>
          <p:nvPr/>
        </p:nvSpPr>
        <p:spPr>
          <a:xfrm>
            <a:off x="3175365" y="43372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13527-185D-5E25-2E93-E1CB55EC982A}"/>
              </a:ext>
            </a:extLst>
          </p:cNvPr>
          <p:cNvSpPr txBox="1"/>
          <p:nvPr/>
        </p:nvSpPr>
        <p:spPr>
          <a:xfrm>
            <a:off x="805196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7516E-C5BC-EE25-AACA-5E4B905FC08F}"/>
              </a:ext>
            </a:extLst>
          </p:cNvPr>
          <p:cNvSpPr txBox="1"/>
          <p:nvPr/>
        </p:nvSpPr>
        <p:spPr>
          <a:xfrm>
            <a:off x="1212489" y="47245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F915D-FCF9-C0FC-92AB-69FFB347E23A}"/>
              </a:ext>
            </a:extLst>
          </p:cNvPr>
          <p:cNvSpPr txBox="1"/>
          <p:nvPr/>
        </p:nvSpPr>
        <p:spPr>
          <a:xfrm>
            <a:off x="1595801" y="47272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4232-38C4-8BD5-F0E5-EEDA98D844EE}"/>
              </a:ext>
            </a:extLst>
          </p:cNvPr>
          <p:cNvSpPr txBox="1"/>
          <p:nvPr/>
        </p:nvSpPr>
        <p:spPr>
          <a:xfrm>
            <a:off x="2372877" y="47384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0E2550-5733-BD27-35ED-168EDA4ACE24}"/>
              </a:ext>
            </a:extLst>
          </p:cNvPr>
          <p:cNvSpPr txBox="1"/>
          <p:nvPr/>
        </p:nvSpPr>
        <p:spPr>
          <a:xfrm>
            <a:off x="2718796" y="47370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44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C68C-DF2C-190D-BCF4-8806CF6F80F6}"/>
              </a:ext>
            </a:extLst>
          </p:cNvPr>
          <p:cNvSpPr txBox="1"/>
          <p:nvPr/>
        </p:nvSpPr>
        <p:spPr>
          <a:xfrm>
            <a:off x="3115124" y="47375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B494C7-2B45-C9EA-A327-853C7D017292}"/>
              </a:ext>
            </a:extLst>
          </p:cNvPr>
          <p:cNvSpPr txBox="1"/>
          <p:nvPr/>
        </p:nvSpPr>
        <p:spPr>
          <a:xfrm>
            <a:off x="2014599" y="49068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B176BA-2962-22BA-6499-289ECFE1366F}"/>
              </a:ext>
            </a:extLst>
          </p:cNvPr>
          <p:cNvSpPr txBox="1"/>
          <p:nvPr/>
        </p:nvSpPr>
        <p:spPr>
          <a:xfrm>
            <a:off x="1971735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69E72-2524-5195-5419-5065C87B518F}"/>
              </a:ext>
            </a:extLst>
          </p:cNvPr>
          <p:cNvSpPr txBox="1"/>
          <p:nvPr/>
        </p:nvSpPr>
        <p:spPr>
          <a:xfrm>
            <a:off x="5220072" y="247446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0.934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0.929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9C5DEE-A581-2D74-398D-ECFC96A9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64" y="829117"/>
            <a:ext cx="9144000" cy="1413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E8C0E6-C395-FFAC-E700-07ADA2A9FAFA}"/>
              </a:ext>
            </a:extLst>
          </p:cNvPr>
          <p:cNvSpPr txBox="1"/>
          <p:nvPr/>
        </p:nvSpPr>
        <p:spPr>
          <a:xfrm>
            <a:off x="395190" y="5436107"/>
            <a:ext cx="835362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우수한 성능을 보였으나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나머지에선 개선이 필요하였으며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낮은 성능을 보임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성능에서 큰 차이를 보이지 않았음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YOLO11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중 가장 성능이 좋았던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1,296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탐지하였고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1,297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탐지하였음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0BEAC5-C975-5490-84DF-F5C40F883826}"/>
              </a:ext>
            </a:extLst>
          </p:cNvPr>
          <p:cNvSpPr txBox="1"/>
          <p:nvPr/>
        </p:nvSpPr>
        <p:spPr>
          <a:xfrm>
            <a:off x="875758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91E787-615B-0FFC-C11E-EB70C287DFC3}"/>
              </a:ext>
            </a:extLst>
          </p:cNvPr>
          <p:cNvSpPr txBox="1"/>
          <p:nvPr/>
        </p:nvSpPr>
        <p:spPr>
          <a:xfrm>
            <a:off x="1283051" y="1816465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6E4B0-021B-0688-A164-2C281C819989}"/>
              </a:ext>
            </a:extLst>
          </p:cNvPr>
          <p:cNvSpPr txBox="1"/>
          <p:nvPr/>
        </p:nvSpPr>
        <p:spPr>
          <a:xfrm>
            <a:off x="1666363" y="181915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47085F-944C-B258-B5B5-E008A7B2EABE}"/>
              </a:ext>
            </a:extLst>
          </p:cNvPr>
          <p:cNvSpPr txBox="1"/>
          <p:nvPr/>
        </p:nvSpPr>
        <p:spPr>
          <a:xfrm>
            <a:off x="2443439" y="183031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0D62F-F326-19C1-1C96-59BB82E98D52}"/>
              </a:ext>
            </a:extLst>
          </p:cNvPr>
          <p:cNvSpPr txBox="1"/>
          <p:nvPr/>
        </p:nvSpPr>
        <p:spPr>
          <a:xfrm>
            <a:off x="2789358" y="182889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7F11BF-A5EC-066E-EC19-CDBAD773DFB4}"/>
              </a:ext>
            </a:extLst>
          </p:cNvPr>
          <p:cNvSpPr txBox="1"/>
          <p:nvPr/>
        </p:nvSpPr>
        <p:spPr>
          <a:xfrm>
            <a:off x="3175977" y="1829464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387C47-EA34-E019-EDE5-7775B043A9A2}"/>
              </a:ext>
            </a:extLst>
          </p:cNvPr>
          <p:cNvSpPr txBox="1"/>
          <p:nvPr/>
        </p:nvSpPr>
        <p:spPr>
          <a:xfrm>
            <a:off x="2070724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71202-2F6B-F97C-C30F-C8113035AC52}"/>
              </a:ext>
            </a:extLst>
          </p:cNvPr>
          <p:cNvSpPr txBox="1"/>
          <p:nvPr/>
        </p:nvSpPr>
        <p:spPr>
          <a:xfrm>
            <a:off x="1230865" y="28400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CA01BB-733E-A0D1-E12A-FD6DFE6D705C}"/>
              </a:ext>
            </a:extLst>
          </p:cNvPr>
          <p:cNvSpPr txBox="1"/>
          <p:nvPr/>
        </p:nvSpPr>
        <p:spPr>
          <a:xfrm>
            <a:off x="1230865" y="29804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335363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9437-DF63-FA9A-1694-F4D0363F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6566D68-7DEB-BBE9-0719-5F5B567C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EB87E-9E62-4C1F-694E-09741249A522}"/>
              </a:ext>
            </a:extLst>
          </p:cNvPr>
          <p:cNvSpPr txBox="1"/>
          <p:nvPr/>
        </p:nvSpPr>
        <p:spPr>
          <a:xfrm>
            <a:off x="215739" y="942095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성능 개선을 위한 데이터셋 보완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보완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098A6-8204-0DE2-22DD-D81AFCF04E4E}"/>
              </a:ext>
            </a:extLst>
          </p:cNvPr>
          <p:cNvSpPr txBox="1"/>
          <p:nvPr/>
        </p:nvSpPr>
        <p:spPr>
          <a:xfrm>
            <a:off x="516001" y="4457180"/>
            <a:ext cx="8256460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학습데이터를 위와 같이 증량함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테스트 데이터셋 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탐지가 불가하였던 데이터들의 라벨링을 재작업 하였음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위와 같이 학습 데이터셋을 보완하고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데이터셋의 라벨링을 재작업한 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실험을 진행하여 결과를 비교하도록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큰 차이를 보이지 않았으므로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성능을 비교함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1FB50-8576-71F8-AD12-8827BB50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75842"/>
            <a:ext cx="3096345" cy="2716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FFAFC2-701B-5E90-7D74-3FB48865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3" y="1770211"/>
            <a:ext cx="2980123" cy="25014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E0D05A-06A8-C298-6DAE-7A7722B1A599}"/>
              </a:ext>
            </a:extLst>
          </p:cNvPr>
          <p:cNvSpPr/>
          <p:nvPr/>
        </p:nvSpPr>
        <p:spPr>
          <a:xfrm>
            <a:off x="3906310" y="2776834"/>
            <a:ext cx="576064" cy="6565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04DC9-14E5-3F40-FD1B-99C9AD846148}"/>
              </a:ext>
            </a:extLst>
          </p:cNvPr>
          <p:cNvSpPr txBox="1"/>
          <p:nvPr/>
        </p:nvSpPr>
        <p:spPr>
          <a:xfrm>
            <a:off x="2537319" y="1628800"/>
            <a:ext cx="113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4,295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F8174-CD0A-7378-C61A-F5681ABA51C2}"/>
              </a:ext>
            </a:extLst>
          </p:cNvPr>
          <p:cNvSpPr txBox="1"/>
          <p:nvPr/>
        </p:nvSpPr>
        <p:spPr>
          <a:xfrm>
            <a:off x="6718665" y="1524141"/>
            <a:ext cx="142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4,413  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47FF5-D31E-4190-75A5-F93E1D6C8F22}"/>
              </a:ext>
            </a:extLst>
          </p:cNvPr>
          <p:cNvSpPr txBox="1"/>
          <p:nvPr/>
        </p:nvSpPr>
        <p:spPr>
          <a:xfrm>
            <a:off x="1115616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531D1-2851-BEF1-B53F-E4D96AB509FB}"/>
              </a:ext>
            </a:extLst>
          </p:cNvPr>
          <p:cNvSpPr txBox="1"/>
          <p:nvPr/>
        </p:nvSpPr>
        <p:spPr>
          <a:xfrm>
            <a:off x="5292080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 후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84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E2F58-7EAB-8718-8D8A-3779D92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CB619963-E472-0F10-C7A0-B4CE46D2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21BC-C38B-4241-FCD8-CC4299F98792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변경 후 </a:t>
            </a:r>
            <a:r>
              <a:rPr lang="ko-KR" altLang="en-US" b="1" kern="0" dirty="0">
                <a:solidFill>
                  <a:srgbClr val="000000"/>
                </a:solidFill>
              </a:rPr>
              <a:t>데이터셋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55DD7-930C-50D7-ADAF-CD69CC025540}"/>
              </a:ext>
            </a:extLst>
          </p:cNvPr>
          <p:cNvSpPr txBox="1"/>
          <p:nvPr/>
        </p:nvSpPr>
        <p:spPr>
          <a:xfrm>
            <a:off x="237815" y="4905785"/>
            <a:ext cx="867674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 증량에 따라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평가용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학습용 데이터와 검증용 데이터가 위와 같이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증량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됨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7,192 → 7,341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E7A823-9E0A-347D-2A9F-2B1998A3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47504"/>
            <a:ext cx="8266199" cy="29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1A1B-16E5-DC04-F700-752D279E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303F1C-DD58-A42F-E97E-9A690EC7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53" y="1795980"/>
            <a:ext cx="3722847" cy="3246342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CCCC3C4-1A29-EE2C-BAB8-D1D56D346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071C8-5CB7-7820-714D-95BFB2128681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DEEEE-7D90-001D-9E00-4685E27FA6ED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2774E-29E5-2C59-9149-7EABF98CBED0}"/>
              </a:ext>
            </a:extLst>
          </p:cNvPr>
          <p:cNvSpPr txBox="1"/>
          <p:nvPr/>
        </p:nvSpPr>
        <p:spPr>
          <a:xfrm>
            <a:off x="1350201" y="496419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D24FC-BFE8-427B-B490-00D8EB4DD9C4}"/>
              </a:ext>
            </a:extLst>
          </p:cNvPr>
          <p:cNvSpPr txBox="1"/>
          <p:nvPr/>
        </p:nvSpPr>
        <p:spPr>
          <a:xfrm>
            <a:off x="1008760" y="20994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2CE18-77C5-603D-D4BD-5F5F9747CE85}"/>
              </a:ext>
            </a:extLst>
          </p:cNvPr>
          <p:cNvSpPr txBox="1"/>
          <p:nvPr/>
        </p:nvSpPr>
        <p:spPr>
          <a:xfrm>
            <a:off x="1404581" y="24948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655C-4B7C-045E-6273-75D3C0F959D9}"/>
              </a:ext>
            </a:extLst>
          </p:cNvPr>
          <p:cNvSpPr txBox="1"/>
          <p:nvPr/>
        </p:nvSpPr>
        <p:spPr>
          <a:xfrm>
            <a:off x="1800848" y="28901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E2944-4886-C128-4A80-81D084D1B9BE}"/>
              </a:ext>
            </a:extLst>
          </p:cNvPr>
          <p:cNvSpPr txBox="1"/>
          <p:nvPr/>
        </p:nvSpPr>
        <p:spPr>
          <a:xfrm>
            <a:off x="2196669" y="32483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C6649-C418-2A18-3A21-EF0022CAB52B}"/>
              </a:ext>
            </a:extLst>
          </p:cNvPr>
          <p:cNvSpPr txBox="1"/>
          <p:nvPr/>
        </p:nvSpPr>
        <p:spPr>
          <a:xfrm>
            <a:off x="2556709" y="36434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BDFFC-C5C6-F52C-95E9-9E4E0011BFF7}"/>
              </a:ext>
            </a:extLst>
          </p:cNvPr>
          <p:cNvSpPr txBox="1"/>
          <p:nvPr/>
        </p:nvSpPr>
        <p:spPr>
          <a:xfrm>
            <a:off x="2917256" y="40260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738BD-AD7E-93C9-6435-74D95F1810CF}"/>
              </a:ext>
            </a:extLst>
          </p:cNvPr>
          <p:cNvSpPr txBox="1"/>
          <p:nvPr/>
        </p:nvSpPr>
        <p:spPr>
          <a:xfrm>
            <a:off x="3305933" y="4344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5043-27FC-855E-DD5C-EFF8A117FC73}"/>
              </a:ext>
            </a:extLst>
          </p:cNvPr>
          <p:cNvSpPr txBox="1"/>
          <p:nvPr/>
        </p:nvSpPr>
        <p:spPr>
          <a:xfrm>
            <a:off x="964340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F926D-0250-7E96-E6E6-4ADE46FA7D5E}"/>
              </a:ext>
            </a:extLst>
          </p:cNvPr>
          <p:cNvSpPr txBox="1"/>
          <p:nvPr/>
        </p:nvSpPr>
        <p:spPr>
          <a:xfrm>
            <a:off x="1371633" y="47530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2CA58-5041-5969-21C7-CB8A3D58F29B}"/>
              </a:ext>
            </a:extLst>
          </p:cNvPr>
          <p:cNvSpPr txBox="1"/>
          <p:nvPr/>
        </p:nvSpPr>
        <p:spPr>
          <a:xfrm>
            <a:off x="1776377" y="47609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2068C-EFA8-FF6D-3381-7CC88A04909F}"/>
              </a:ext>
            </a:extLst>
          </p:cNvPr>
          <p:cNvSpPr txBox="1"/>
          <p:nvPr/>
        </p:nvSpPr>
        <p:spPr>
          <a:xfrm>
            <a:off x="2532021" y="47578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36904-959A-E3F0-261B-0DB1081CB3C3}"/>
              </a:ext>
            </a:extLst>
          </p:cNvPr>
          <p:cNvSpPr txBox="1"/>
          <p:nvPr/>
        </p:nvSpPr>
        <p:spPr>
          <a:xfrm>
            <a:off x="2945832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0D2D7-C041-E1EE-389F-36E9613344A0}"/>
              </a:ext>
            </a:extLst>
          </p:cNvPr>
          <p:cNvSpPr txBox="1"/>
          <p:nvPr/>
        </p:nvSpPr>
        <p:spPr>
          <a:xfrm>
            <a:off x="3342160" y="47517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696BD-23AC-49A7-3B77-30967D1B13E7}"/>
              </a:ext>
            </a:extLst>
          </p:cNvPr>
          <p:cNvSpPr txBox="1"/>
          <p:nvPr/>
        </p:nvSpPr>
        <p:spPr>
          <a:xfrm>
            <a:off x="1008760" y="18992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A2FE7-35DA-DF5D-114B-78CCB8A502A0}"/>
              </a:ext>
            </a:extLst>
          </p:cNvPr>
          <p:cNvSpPr txBox="1"/>
          <p:nvPr/>
        </p:nvSpPr>
        <p:spPr>
          <a:xfrm>
            <a:off x="1404581" y="22945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6EB77-4DE4-77BD-AC8C-14F72CCAB378}"/>
              </a:ext>
            </a:extLst>
          </p:cNvPr>
          <p:cNvSpPr txBox="1"/>
          <p:nvPr/>
        </p:nvSpPr>
        <p:spPr>
          <a:xfrm>
            <a:off x="1800848" y="26898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D199D-6971-5C1D-17CF-DA917F6C2349}"/>
              </a:ext>
            </a:extLst>
          </p:cNvPr>
          <p:cNvSpPr txBox="1"/>
          <p:nvPr/>
        </p:nvSpPr>
        <p:spPr>
          <a:xfrm>
            <a:off x="2196669" y="30481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B447E-C004-AC06-62A3-2DE2B0E8E93E}"/>
              </a:ext>
            </a:extLst>
          </p:cNvPr>
          <p:cNvSpPr txBox="1"/>
          <p:nvPr/>
        </p:nvSpPr>
        <p:spPr>
          <a:xfrm>
            <a:off x="2556709" y="34431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4F468-84B4-093B-9D78-298B6AFD8203}"/>
              </a:ext>
            </a:extLst>
          </p:cNvPr>
          <p:cNvSpPr txBox="1"/>
          <p:nvPr/>
        </p:nvSpPr>
        <p:spPr>
          <a:xfrm>
            <a:off x="2917256" y="38258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F1CF37-F011-34BA-6411-AEC34D4738A6}"/>
              </a:ext>
            </a:extLst>
          </p:cNvPr>
          <p:cNvSpPr txBox="1"/>
          <p:nvPr/>
        </p:nvSpPr>
        <p:spPr>
          <a:xfrm>
            <a:off x="3313077" y="41868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BD929-090F-ECE3-1513-730174B66CB6}"/>
              </a:ext>
            </a:extLst>
          </p:cNvPr>
          <p:cNvSpPr txBox="1"/>
          <p:nvPr/>
        </p:nvSpPr>
        <p:spPr>
          <a:xfrm>
            <a:off x="942908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7888B-C9B7-4D7D-6920-D89CCA26654B}"/>
              </a:ext>
            </a:extLst>
          </p:cNvPr>
          <p:cNvSpPr txBox="1"/>
          <p:nvPr/>
        </p:nvSpPr>
        <p:spPr>
          <a:xfrm>
            <a:off x="1350201" y="45742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7C50A9-CDEF-BF11-1687-8145514668B9}"/>
              </a:ext>
            </a:extLst>
          </p:cNvPr>
          <p:cNvSpPr txBox="1"/>
          <p:nvPr/>
        </p:nvSpPr>
        <p:spPr>
          <a:xfrm>
            <a:off x="1733513" y="45769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9ADF9E-F6B5-BD3E-DF52-73DE08F4B2A8}"/>
              </a:ext>
            </a:extLst>
          </p:cNvPr>
          <p:cNvSpPr txBox="1"/>
          <p:nvPr/>
        </p:nvSpPr>
        <p:spPr>
          <a:xfrm>
            <a:off x="2510589" y="458806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A4AC9-1486-43D4-26C6-27004174152B}"/>
              </a:ext>
            </a:extLst>
          </p:cNvPr>
          <p:cNvSpPr txBox="1"/>
          <p:nvPr/>
        </p:nvSpPr>
        <p:spPr>
          <a:xfrm>
            <a:off x="2856508" y="45866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FD7A1-7AF4-908D-7B9C-7F5F8987582D}"/>
              </a:ext>
            </a:extLst>
          </p:cNvPr>
          <p:cNvSpPr txBox="1"/>
          <p:nvPr/>
        </p:nvSpPr>
        <p:spPr>
          <a:xfrm>
            <a:off x="3252836" y="45872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F82438-06A5-59B2-E02B-FDAE5CC9D2BA}"/>
              </a:ext>
            </a:extLst>
          </p:cNvPr>
          <p:cNvSpPr txBox="1"/>
          <p:nvPr/>
        </p:nvSpPr>
        <p:spPr>
          <a:xfrm>
            <a:off x="2152311" y="47564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A4058-97EB-CCDB-EAF9-B9DCB316EFDB}"/>
              </a:ext>
            </a:extLst>
          </p:cNvPr>
          <p:cNvSpPr txBox="1"/>
          <p:nvPr/>
        </p:nvSpPr>
        <p:spPr>
          <a:xfrm>
            <a:off x="2109447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E16C9C-0A74-F974-F0CE-C1C95FA22A7C}"/>
              </a:ext>
            </a:extLst>
          </p:cNvPr>
          <p:cNvSpPr txBox="1"/>
          <p:nvPr/>
        </p:nvSpPr>
        <p:spPr>
          <a:xfrm>
            <a:off x="516001" y="5128302"/>
            <a:ext cx="825646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데이터셋 및 테스트 데이터셋을 보완한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e5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개선이 필요하였던 나머지 클래스에서 훨씬 더 나은 성능을 보였음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다만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e2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오탐지되는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횟수가 높아졌으며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전체적으로 불량이 아닌 것을 불량으로 탐지하는 횟수가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높아짐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성능 개선이 높았던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가장 높아졌음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0A994-7CAF-6291-26B9-53C58BDBB79F}"/>
              </a:ext>
            </a:extLst>
          </p:cNvPr>
          <p:cNvSpPr txBox="1"/>
          <p:nvPr/>
        </p:nvSpPr>
        <p:spPr>
          <a:xfrm>
            <a:off x="1013470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C9F1C6-22F5-5EE8-9EE5-03A6A1729EAF}"/>
              </a:ext>
            </a:extLst>
          </p:cNvPr>
          <p:cNvSpPr txBox="1"/>
          <p:nvPr/>
        </p:nvSpPr>
        <p:spPr>
          <a:xfrm>
            <a:off x="1420763" y="1666089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52FA02-D066-79F4-B64F-FA364B58E01F}"/>
              </a:ext>
            </a:extLst>
          </p:cNvPr>
          <p:cNvSpPr txBox="1"/>
          <p:nvPr/>
        </p:nvSpPr>
        <p:spPr>
          <a:xfrm>
            <a:off x="1804075" y="166878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B8A5FF-A89E-45B1-C198-231941A10174}"/>
              </a:ext>
            </a:extLst>
          </p:cNvPr>
          <p:cNvSpPr txBox="1"/>
          <p:nvPr/>
        </p:nvSpPr>
        <p:spPr>
          <a:xfrm>
            <a:off x="2581151" y="166832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536AC-8658-6459-5B3C-A21CAA4DA611}"/>
              </a:ext>
            </a:extLst>
          </p:cNvPr>
          <p:cNvSpPr txBox="1"/>
          <p:nvPr/>
        </p:nvSpPr>
        <p:spPr>
          <a:xfrm>
            <a:off x="2927070" y="166690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DB3B55-31D2-2A99-EAEB-F009EC6E1C04}"/>
              </a:ext>
            </a:extLst>
          </p:cNvPr>
          <p:cNvSpPr txBox="1"/>
          <p:nvPr/>
        </p:nvSpPr>
        <p:spPr>
          <a:xfrm>
            <a:off x="3313689" y="166746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CD928B-359D-DFC6-9B9A-E1E3BF9292D6}"/>
              </a:ext>
            </a:extLst>
          </p:cNvPr>
          <p:cNvSpPr txBox="1"/>
          <p:nvPr/>
        </p:nvSpPr>
        <p:spPr>
          <a:xfrm>
            <a:off x="2208436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8D336-9BBE-4262-1A1C-4374F0201EBD}"/>
              </a:ext>
            </a:extLst>
          </p:cNvPr>
          <p:cNvSpPr txBox="1"/>
          <p:nvPr/>
        </p:nvSpPr>
        <p:spPr>
          <a:xfrm>
            <a:off x="1373975" y="26740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78CB7-56D0-AAE9-FB1C-AEA4AA7C6745}"/>
              </a:ext>
            </a:extLst>
          </p:cNvPr>
          <p:cNvSpPr txBox="1"/>
          <p:nvPr/>
        </p:nvSpPr>
        <p:spPr>
          <a:xfrm>
            <a:off x="2532967" y="38234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61A20B-789F-0EFA-A101-A82E24813F75}"/>
              </a:ext>
            </a:extLst>
          </p:cNvPr>
          <p:cNvSpPr txBox="1"/>
          <p:nvPr/>
        </p:nvSpPr>
        <p:spPr>
          <a:xfrm>
            <a:off x="1432169" y="28370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FAB6B-90D0-E6F1-ACFF-2BC4869E55E8}"/>
              </a:ext>
            </a:extLst>
          </p:cNvPr>
          <p:cNvSpPr txBox="1"/>
          <p:nvPr/>
        </p:nvSpPr>
        <p:spPr>
          <a:xfrm>
            <a:off x="2515737" y="396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980A3-B224-769E-BF93-08C2C08357BB}"/>
              </a:ext>
            </a:extLst>
          </p:cNvPr>
          <p:cNvSpPr txBox="1"/>
          <p:nvPr/>
        </p:nvSpPr>
        <p:spPr>
          <a:xfrm>
            <a:off x="3686178" y="191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9410A-7BF4-6313-E0F1-A43F24E806FD}"/>
              </a:ext>
            </a:extLst>
          </p:cNvPr>
          <p:cNvSpPr txBox="1"/>
          <p:nvPr/>
        </p:nvSpPr>
        <p:spPr>
          <a:xfrm>
            <a:off x="3686178" y="23009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D33FA1-EA40-12D1-1835-0312408851D5}"/>
              </a:ext>
            </a:extLst>
          </p:cNvPr>
          <p:cNvSpPr txBox="1"/>
          <p:nvPr/>
        </p:nvSpPr>
        <p:spPr>
          <a:xfrm>
            <a:off x="3686178" y="2686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1FC8A3-A47D-3140-37B0-D104E178FDF3}"/>
              </a:ext>
            </a:extLst>
          </p:cNvPr>
          <p:cNvSpPr txBox="1"/>
          <p:nvPr/>
        </p:nvSpPr>
        <p:spPr>
          <a:xfrm>
            <a:off x="3704508" y="38062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0622C-B35E-18E9-5A12-6A5E3EE4683D}"/>
              </a:ext>
            </a:extLst>
          </p:cNvPr>
          <p:cNvSpPr txBox="1"/>
          <p:nvPr/>
        </p:nvSpPr>
        <p:spPr>
          <a:xfrm>
            <a:off x="3704508" y="4161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0EDB50F-0BE5-8D36-3B37-39B2B271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67C4F4-90CF-4374-1E68-F75C06A5B730}"/>
              </a:ext>
            </a:extLst>
          </p:cNvPr>
          <p:cNvSpPr txBox="1"/>
          <p:nvPr/>
        </p:nvSpPr>
        <p:spPr>
          <a:xfrm>
            <a:off x="5094179" y="263459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</p:spTree>
    <p:extLst>
      <p:ext uri="{BB962C8B-B14F-4D97-AF65-F5344CB8AC3E}">
        <p14:creationId xmlns:p14="http://schemas.microsoft.com/office/powerpoint/2010/main" val="8812436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6277-10B1-EC86-2AA4-EA36D5E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767B88-1A8A-3974-BF9D-A1EBC4D1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9" y="2308625"/>
            <a:ext cx="8712522" cy="231148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B826C2-3EBB-0967-4484-EFDC094B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C1741-130D-E61E-233B-4043CCFA32CA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4A693-B078-9B1F-2F71-8DAE570BBEF2}"/>
              </a:ext>
            </a:extLst>
          </p:cNvPr>
          <p:cNvSpPr txBox="1"/>
          <p:nvPr/>
        </p:nvSpPr>
        <p:spPr>
          <a:xfrm>
            <a:off x="443769" y="1347531"/>
            <a:ext cx="848449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결과를 비교하면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아래와 같이 성능이 대폭 개선된 것을 볼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D5745-CD21-ED2D-4594-15284363AFEA}"/>
              </a:ext>
            </a:extLst>
          </p:cNvPr>
          <p:cNvSpPr/>
          <p:nvPr/>
        </p:nvSpPr>
        <p:spPr>
          <a:xfrm>
            <a:off x="1115616" y="3501008"/>
            <a:ext cx="309634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65EF4-964F-FB4E-0E1A-4B3BBEA58C3E}"/>
              </a:ext>
            </a:extLst>
          </p:cNvPr>
          <p:cNvSpPr/>
          <p:nvPr/>
        </p:nvSpPr>
        <p:spPr>
          <a:xfrm>
            <a:off x="6084168" y="3490466"/>
            <a:ext cx="2160240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98A8-0FC7-3F41-2D68-B83D2E4B4E3F}"/>
              </a:ext>
            </a:extLst>
          </p:cNvPr>
          <p:cNvSpPr txBox="1"/>
          <p:nvPr/>
        </p:nvSpPr>
        <p:spPr>
          <a:xfrm>
            <a:off x="443768" y="4719647"/>
            <a:ext cx="848449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불량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더 많은 불량을 찾아내었음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성능이 향상된 클래스들의 민감도가 높아져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불량이 아닌 것을 불량이라고 판정하는 경우가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개였으나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급상승 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클래스로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늘어났음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164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23" y="4898864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702325" y="4893556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09070-8D3D-817E-44C1-691DDFB7E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10" y="1414647"/>
            <a:ext cx="3194404" cy="2144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81462-1BC4-3158-7E21-82614BCB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51" y="2556805"/>
            <a:ext cx="3419872" cy="22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1363211"/>
            <a:ext cx="3855010" cy="339918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16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17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83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41061-9678-910D-D718-DE20C3618661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672AA-5C2C-1487-3714-B7A223FDE9B9}"/>
              </a:ext>
            </a:extLst>
          </p:cNvPr>
          <p:cNvSpPr txBox="1"/>
          <p:nvPr/>
        </p:nvSpPr>
        <p:spPr>
          <a:xfrm>
            <a:off x="436285" y="18193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843098-3448-8EA0-C5FD-747FC299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453" y="1424671"/>
            <a:ext cx="3491880" cy="232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2C569-0B11-988A-9179-55C24860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58" y="2378661"/>
            <a:ext cx="3368138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" y="1351273"/>
            <a:ext cx="3845127" cy="338954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0.936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F3E634-58DC-4909-E2C8-3B4C21B1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778" y="1432440"/>
            <a:ext cx="3748109" cy="2484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F1762-BA08-D9A9-76AE-0DABBC58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4" y="2247755"/>
            <a:ext cx="3691756" cy="2449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0AB7AE-9077-D83E-7F6D-392CE3AFF056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586C6-21EF-967B-5BD2-75AAAF4A5746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F4F8E9-882A-EB78-0941-B64254A6AF38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67E1D-6250-38E6-9387-7B2B40618A1F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C031C8-6518-E84A-029D-C94F7CA016A9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8BEA79-5AA1-55F0-E624-E1094FC4F2F1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CE9F5-9EFB-2667-51FD-715A9F7F9DFC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0C303-8F5A-05DB-0266-61E3A71804C9}"/>
              </a:ext>
            </a:extLst>
          </p:cNvPr>
          <p:cNvSpPr txBox="1"/>
          <p:nvPr/>
        </p:nvSpPr>
        <p:spPr>
          <a:xfrm>
            <a:off x="1282476" y="14352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" y="1334514"/>
            <a:ext cx="3810718" cy="34060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AA34-2C3D-C62C-E827-55B53A2299F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FA109-DEE1-48CC-FA96-06A60E115604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5B5A5-02EB-1EE5-1006-25BE557A32DA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CDE2-96F3-0D85-3202-27882C2BA5A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D72B8-4FB0-58A0-773D-541FF02FE2FF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BA1B9-1D10-A7AD-C9C2-EF43BB278C0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14C7A2-36F1-7982-5DC0-6DC468CDF264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CC025-D65A-6B04-3083-0821C697296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BA15B1-9E0E-250D-6435-10BB850D6B5F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3C3E-D2D4-F95C-255B-85B1579C97BD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6AA292-2791-23FF-5559-07016E9A622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E09F5-89CF-76C3-749E-57930C85E84C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DAE3-C891-D393-446C-B5937B6B2D15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A7256-F76A-1D53-9C4E-E014BAFE1E94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89BA4-9BDE-59C0-C32C-18240B0CD39D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AB6D3D-8E95-E87E-E4B5-2650A98B49E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F1268-D222-2AFF-B713-B13BEE136B16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770846-EB51-E99D-CA8E-CF3E29297E4B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4864E-265B-4356-6C8D-C75E2B023DA4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A2BE0-5939-6C3E-B904-EDF91213C7C2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D66183-4ECF-B263-4F39-283AC5A2DEF6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E2F9F9-4834-D281-54E4-7EB0C5B0BAD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7AA792-936C-5F4B-7E10-5E88E16F5521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4FA5C-B355-3409-80EA-384993A9A27A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4960-BEF1-76AA-BD3C-BA8AB54D92D5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3EB8F0-30ED-06BB-DFC1-31ACB434BF7E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2300BB-B9E5-D305-EEA8-94D45D514D59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2EC6FC-B14B-2E46-1D1F-022B9B0520B7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A534D-F0EA-CA87-7F35-126EB40D6095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4322-44E5-2DCB-7136-A2BFD656D7B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52A83F-F26C-4667-CBEE-13ED59150B26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56F56C-0FD4-3929-94C4-C397031C4FA2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116EB-E974-CDE5-D175-57A1BD3A0350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54AE1-3B5B-7F54-F439-50214776A816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601C45-58DB-CC2E-E89B-92332E72A7F0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2827E-4AB5-F49F-12C8-E258E1C87002}"/>
              </a:ext>
            </a:extLst>
          </p:cNvPr>
          <p:cNvSpPr txBox="1"/>
          <p:nvPr/>
        </p:nvSpPr>
        <p:spPr>
          <a:xfrm>
            <a:off x="457936" y="22287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64C51C-BFB5-FFCC-2730-C4622A16E1CA}"/>
              </a:ext>
            </a:extLst>
          </p:cNvPr>
          <p:cNvSpPr txBox="1"/>
          <p:nvPr/>
        </p:nvSpPr>
        <p:spPr>
          <a:xfrm>
            <a:off x="1999641" y="33878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18E77B-AB4E-1299-F090-6A470010AD4D}"/>
              </a:ext>
            </a:extLst>
          </p:cNvPr>
          <p:cNvSpPr txBox="1"/>
          <p:nvPr/>
        </p:nvSpPr>
        <p:spPr>
          <a:xfrm>
            <a:off x="1205094" y="3384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6C4B9A-CC51-BF56-0476-3017B02FD6B3}"/>
              </a:ext>
            </a:extLst>
          </p:cNvPr>
          <p:cNvSpPr txBox="1"/>
          <p:nvPr/>
        </p:nvSpPr>
        <p:spPr>
          <a:xfrm>
            <a:off x="3116811" y="26121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818CBAC-A099-742C-FA53-E19572A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66" y="1334514"/>
            <a:ext cx="3380554" cy="224966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53C387D-635B-61D9-840D-CDE437331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486" y="2269581"/>
            <a:ext cx="3563888" cy="23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" y="1362284"/>
            <a:ext cx="3825899" cy="3362859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0.953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40597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DBC95-1864-F9E7-44A0-6985DA26CD80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026A-E13F-F993-327C-C75B5496519E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CF7C7-4463-CE46-64EB-40615958241D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AF4166-D496-D0E2-C507-12B4C026592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6EB-E725-F7CE-A31B-46B4A35D3680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6B2C4-9575-6720-D6A7-190A3EFC5E4E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62BF0-C1C6-71E5-C857-31FCCD026C47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F43EB-ABF3-BDB4-3151-2EEA0C63AC3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47D83-9BD6-34FF-1F6D-03AF924CB8B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E1785-BFAB-9728-6123-C04A98CBE368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CE2B6-4813-4A74-D1B1-B6F9C31C0991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C2B3A-823F-F586-9C81-864125EEA8CE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2628-0F9B-94AB-D01C-8830E20B3D50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54BD-EE5A-3458-22D5-24BFD469F9F5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71F9C-1E20-ADC8-D1B3-093F73F3A82C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ADCBD-F549-0E51-A7AA-BD9F764D390B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327E5-3813-1D31-2B43-289BC0CDA974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A1238-848D-9CB1-9924-6BB193DEBB49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94DF-F150-C2B9-246A-A43099B3E7FC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BCE44-D6F1-EC74-606E-7FFFA85CD25A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E3983D-8AB4-13C1-F524-0148645FF555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6F653-056A-A213-7A03-10C7E70A0B99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85800C-B556-669E-E0CC-B2FBC2887382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81239-4ECA-F494-AAF8-8BCDE032743B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B1455-0684-4B4D-7889-752C18F5AFDF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2CBB61-10AD-919D-5134-9794C0973040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6F02B8-EC1F-05E7-0CE2-E641D2F7A5CC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EE33C-F99D-C786-896F-D07628E3E666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CE12D-FF5E-1D99-509C-1E5BFC24762A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CAF09-4976-D1EE-40BD-38DD867FC34D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52A714-A04D-86FB-EF23-4790B8ED72D0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719FE1-6197-CE81-A5BB-016CE952BFDC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52BBE3-C16E-7795-3F86-E058F159E3E6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33471-1FDD-00FB-08FB-9324F7FACFB4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B161A7-9314-9039-B9F3-1FADBE413F32}"/>
              </a:ext>
            </a:extLst>
          </p:cNvPr>
          <p:cNvSpPr txBox="1"/>
          <p:nvPr/>
        </p:nvSpPr>
        <p:spPr>
          <a:xfrm>
            <a:off x="1208122" y="3783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9194ECB-E3CB-1C3A-E766-E2FF092C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25" y="1408344"/>
            <a:ext cx="3408608" cy="22366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240CFE8-A376-EEA8-FBAB-DA6F076A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054" y="2452567"/>
            <a:ext cx="3325831" cy="21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" y="1461244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902179" y="475975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14A9C-B74D-A181-B3DD-0EFC8A48BE62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4639B-3465-E40C-C068-970B9B2955B8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65E9B-7938-3760-1D84-43BDABC31459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78E70-4CDF-1B5C-6A3D-F7E804EEEF9C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8D183-6B48-BC62-A1AD-23DF044DE512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5E2AC-7CBF-4DDE-43EE-687CCD10BE85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3F728-F8A9-B65D-CE6A-5DE22DEA47EA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7F195-2809-EDC3-409F-62DBF987349A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2357A9-A389-4CB1-086D-8D850E18C1DA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CC1C7-96A3-04CD-0018-6CB3C39C2281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6090B-8F40-F021-B075-1E3DA2C425C1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6DDD7E-3233-3722-6D34-5D9230C37C97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DC0CDC-21A0-916C-3788-70D0EFD9FE2D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05B9-89D7-7E06-5558-EF9A4C9E41BE}"/>
              </a:ext>
            </a:extLst>
          </p:cNvPr>
          <p:cNvSpPr txBox="1"/>
          <p:nvPr/>
        </p:nvSpPr>
        <p:spPr>
          <a:xfrm>
            <a:off x="431763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82423-9CB4-81B6-D040-A5558C25DF1D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3708F-2080-5B77-0076-19FC2864C0F9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239E0E-2AD6-E715-39FE-1949433D8EA7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A0934C-605A-0B40-FBF3-033A6EBD523D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5D701-0ABB-236E-1251-716DF039738C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0A953-5B46-654E-0023-675D356C9E8F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48DB98-A6C5-B90A-516D-C8A6EF395DE6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187C45-0F57-BCA3-DB05-9E58BCEB9E0B}"/>
              </a:ext>
            </a:extLst>
          </p:cNvPr>
          <p:cNvSpPr txBox="1"/>
          <p:nvPr/>
        </p:nvSpPr>
        <p:spPr>
          <a:xfrm>
            <a:off x="791803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5F08A8-22F9-3F42-7B43-1D7BFD7FCEF5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0CC62-6530-25F1-A0C9-AD356D773A93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F074FE-2470-E91A-8F7A-BE83FCFB89DA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AAD1E-61D8-63CE-39EF-8A09DF31D686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DCEC52-1726-2AE5-BF31-CE9B7F5E8891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FEEA5-B507-712D-69C7-52ACAA9EA908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3630F6-76C9-8F91-99D8-021E8DC8C532}"/>
              </a:ext>
            </a:extLst>
          </p:cNvPr>
          <p:cNvSpPr txBox="1"/>
          <p:nvPr/>
        </p:nvSpPr>
        <p:spPr>
          <a:xfrm>
            <a:off x="1189875" y="19713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735E7-E194-2585-241D-1106529EAC73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1531E4-B8E9-ECCA-7F9E-F1A5976E43A4}"/>
              </a:ext>
            </a:extLst>
          </p:cNvPr>
          <p:cNvSpPr txBox="1"/>
          <p:nvPr/>
        </p:nvSpPr>
        <p:spPr>
          <a:xfrm>
            <a:off x="898134" y="352150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077DC-C670-AE13-3781-54BA41A58F04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D04DCD-77E6-84D7-5E5D-4C9A988A18E8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A0EF7B-5530-30B2-0897-EA2DC5628CA6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28E359-0C2D-0533-E2EA-97680BFA3575}"/>
              </a:ext>
            </a:extLst>
          </p:cNvPr>
          <p:cNvSpPr txBox="1"/>
          <p:nvPr/>
        </p:nvSpPr>
        <p:spPr>
          <a:xfrm>
            <a:off x="2755658" y="19798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7097DB-A96D-7468-FFF6-C71046D2073F}"/>
              </a:ext>
            </a:extLst>
          </p:cNvPr>
          <p:cNvSpPr txBox="1"/>
          <p:nvPr/>
        </p:nvSpPr>
        <p:spPr>
          <a:xfrm>
            <a:off x="555232" y="493246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0.915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5D846CC-BEB0-ED71-088A-5968050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44" y="1362982"/>
            <a:ext cx="3372144" cy="22585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3C0BA63-BFCD-8466-1511-1FB2FCFAD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56" y="2484977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실험의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42043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E6A3F-ED07-0947-C0DF-DDDA9A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832728"/>
            <a:ext cx="7524328" cy="4293928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실험의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809836" y="5570824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6126656"/>
            <a:ext cx="79816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가장 많이 탐지한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성능이 좋은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큰 차이는 없었음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C795F-2532-D99A-3533-2F9A70D20364}"/>
              </a:ext>
            </a:extLst>
          </p:cNvPr>
          <p:cNvSpPr txBox="1"/>
          <p:nvPr/>
        </p:nvSpPr>
        <p:spPr>
          <a:xfrm>
            <a:off x="8334164" y="311406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62</a:t>
            </a:r>
            <a:r>
              <a:rPr lang="ko-KR" altLang="en-US" sz="1200" b="1" dirty="0"/>
              <a:t>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A8C3F-80CA-C22F-B5D3-B2D561129287}"/>
              </a:ext>
            </a:extLst>
          </p:cNvPr>
          <p:cNvSpPr txBox="1"/>
          <p:nvPr/>
        </p:nvSpPr>
        <p:spPr>
          <a:xfrm>
            <a:off x="8322034" y="51547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20</a:t>
            </a:r>
            <a:r>
              <a:rPr lang="ko-KR" altLang="en-US" sz="1200" b="1" dirty="0"/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0271-9F3C-29E0-9924-ED439AD1A9F3}"/>
              </a:ext>
            </a:extLst>
          </p:cNvPr>
          <p:cNvSpPr txBox="1"/>
          <p:nvPr/>
        </p:nvSpPr>
        <p:spPr>
          <a:xfrm>
            <a:off x="8334164" y="5638906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132</a:t>
            </a:r>
            <a:r>
              <a:rPr lang="ko-KR" altLang="en-US" sz="1200" b="1" dirty="0"/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2879B-E097-1DC4-BB34-8A07584518AB}"/>
              </a:ext>
            </a:extLst>
          </p:cNvPr>
          <p:cNvSpPr txBox="1"/>
          <p:nvPr/>
        </p:nvSpPr>
        <p:spPr>
          <a:xfrm>
            <a:off x="8297527" y="360156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130</a:t>
            </a:r>
            <a:r>
              <a:rPr lang="ko-KR" altLang="en-US" sz="1200" b="1" dirty="0"/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3F70F-A7EA-5155-C279-825D84516145}"/>
              </a:ext>
            </a:extLst>
          </p:cNvPr>
          <p:cNvSpPr txBox="1"/>
          <p:nvPr/>
        </p:nvSpPr>
        <p:spPr>
          <a:xfrm>
            <a:off x="8307034" y="412486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64</a:t>
            </a:r>
            <a:r>
              <a:rPr lang="ko-KR" altLang="en-US" sz="1200" b="1" dirty="0"/>
              <a:t>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04589-65C1-7B29-09DF-A63DB4B9FE43}"/>
              </a:ext>
            </a:extLst>
          </p:cNvPr>
          <p:cNvSpPr txBox="1"/>
          <p:nvPr/>
        </p:nvSpPr>
        <p:spPr>
          <a:xfrm>
            <a:off x="8326672" y="464817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75</a:t>
            </a:r>
            <a:r>
              <a:rPr lang="ko-KR" altLang="en-US" sz="1200" b="1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4A7A0-3D9C-67C6-585C-78B703E3E120}"/>
              </a:ext>
            </a:extLst>
          </p:cNvPr>
          <p:cNvSpPr/>
          <p:nvPr/>
        </p:nvSpPr>
        <p:spPr>
          <a:xfrm>
            <a:off x="803486" y="3034150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9A46-3476-450B-35EC-5AD073A1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6CED2EF-D923-FD12-54D8-64FD7D6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7A421-0B9A-6AEA-29F4-2FFF1956BA8C}"/>
              </a:ext>
            </a:extLst>
          </p:cNvPr>
          <p:cNvSpPr txBox="1"/>
          <p:nvPr/>
        </p:nvSpPr>
        <p:spPr>
          <a:xfrm>
            <a:off x="199678" y="686339"/>
            <a:ext cx="8856984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학습데이터 보완과 테스트데이터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보완을 통해 성능을 대폭 개선하였음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보완이 필요한 클래스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(e1,e2,e3,e6,e7)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학습 데이터를 보완하고 테스트 데이터의 라벨링을 보완하여 성능을 대폭 개선하였음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탐지개수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→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1,396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클래스들의 민감도가 높아져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경우가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많아졌음으며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개선도가 가장 높았던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경우가 가장 많았음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99678" y="2741871"/>
            <a:ext cx="8856984" cy="415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가장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모델과 큰 차이를 보이지는 않았으며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시간을 고려하였을 때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더 효율성이 좋은 것으로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민감도가 가장 높은 모델 역시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낮은 성능을 보인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YOLO11-X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모델이 가장 민감도가 낮았음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e1(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e7(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오정렬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가장 좋은 것은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가장 좋은 것은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약간 올라 갈때마다 민감도가 대폭 상승하였으며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탐지율이 가장 높은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(RT-DETR, 9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탐지율이 가장 높은 경우에는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(YOLO11-N, 9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1757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72719"/>
              </p:ext>
            </p:extLst>
          </p:nvPr>
        </p:nvGraphicFramePr>
        <p:xfrm>
          <a:off x="3203848" y="1436213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75453"/>
              </p:ext>
            </p:extLst>
          </p:nvPr>
        </p:nvGraphicFramePr>
        <p:xfrm>
          <a:off x="828993" y="1436213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623020" y="1278904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378172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3796555" y="2804365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216973" y="1940269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203848" y="2228301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203848" y="2516333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396050" y="3092397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583782" y="3380429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4E23C-68A6-6A9D-ECF1-F8E617BC4361}"/>
              </a:ext>
            </a:extLst>
          </p:cNvPr>
          <p:cNvSpPr txBox="1"/>
          <p:nvPr/>
        </p:nvSpPr>
        <p:spPr>
          <a:xfrm>
            <a:off x="418436" y="3960126"/>
            <a:ext cx="830712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결과를 기반으로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성능을 최적화하기 위해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YOLO11-N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모델 기준으로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Fine Tunning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을 진행해보도록 함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월 내 실험을 마무리하여 논문 작성을 </a:t>
            </a:r>
            <a:r>
              <a:rPr lang="ko-KR" altLang="en-US" b="1" kern="0" dirty="0">
                <a:solidFill>
                  <a:srgbClr val="000000"/>
                </a:solidFill>
              </a:rPr>
              <a:t>시작할 계획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711DA5-15E4-220C-1CFE-AC9C0DF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4" y="5287496"/>
            <a:ext cx="8460209" cy="127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982604" y="5010497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243BF-B0D2-81D6-76B1-C24A22C7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6" y="2041973"/>
            <a:ext cx="8950487" cy="1551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26072</TotalTime>
  <Words>2770</Words>
  <Application>Microsoft Office PowerPoint</Application>
  <PresentationFormat>화면 슬라이드 쇼(4:3)</PresentationFormat>
  <Paragraphs>605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616</cp:revision>
  <cp:lastPrinted>2020-07-04T15:12:57Z</cp:lastPrinted>
  <dcterms:created xsi:type="dcterms:W3CDTF">2006-01-13T09:37:44Z</dcterms:created>
  <dcterms:modified xsi:type="dcterms:W3CDTF">2025-04-18T16:34:00Z</dcterms:modified>
</cp:coreProperties>
</file>